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ppt/changesInfos/changesInfo1.xml" ContentType="application/vnd.ms-powerpoint.changesinfo+xml"/>
  <Override PartName="/ppt/tags/tag23.xml" ContentType="application/vnd.openxmlformats-officedocument.presentationml.tags+xml"/>
  <Override PartName="/ppt/tags/tag22.xml" ContentType="application/vnd.openxmlformats-officedocument.presentationml.tags+xml"/>
  <Override PartName="/ppt/tags/tag21.xml" ContentType="application/vnd.openxmlformats-officedocument.presentationml.tags+xml"/>
  <Override PartName="/ppt/tags/tag20.xml" ContentType="application/vnd.openxmlformats-officedocument.presentationml.tags+xml"/>
  <Override PartName="/ppt/tags/tag19.xml" ContentType="application/vnd.openxmlformats-officedocument.presentationml.tags+xml"/>
  <Override PartName="/ppt/tags/tag18.xml" ContentType="application/vnd.openxmlformats-officedocument.presentationml.tags+xml"/>
  <Override PartName="/ppt/tags/tag17.xml" ContentType="application/vnd.openxmlformats-officedocument.presentationml.tags+xml"/>
  <Override PartName="/ppt/tags/tag3.xml" ContentType="application/vnd.openxmlformats-officedocument.presentationml.tags+xml"/>
  <Override PartName="/ppt/tags/tag16.xml" ContentType="application/vnd.openxmlformats-officedocument.presentationml.tags+xml"/>
  <Override PartName="/ppt/tags/tag15.xml" ContentType="application/vnd.openxmlformats-officedocument.presentationml.tags+xml"/>
  <Override PartName="/ppt/tags/tag14.xml" ContentType="application/vnd.openxmlformats-officedocument.presentationml.tags+xml"/>
  <Override PartName="/ppt/tags/tag13.xml" ContentType="application/vnd.openxmlformats-officedocument.presentationml.tags+xml"/>
  <Override PartName="/ppt/tags/tag12.xml" ContentType="application/vnd.openxmlformats-officedocument.presentationml.tags+xml"/>
  <Override PartName="/ppt/tags/tag11.xml" ContentType="application/vnd.openxmlformats-officedocument.presentationml.tags+xml"/>
  <Override PartName="/ppt/tags/tag10.xml" ContentType="application/vnd.openxmlformats-officedocument.presentationml.tags+xml"/>
  <Override PartName="/ppt/tags/tag9.xml" ContentType="application/vnd.openxmlformats-officedocument.presentationml.tags+xml"/>
  <Override PartName="/ppt/tags/tag8.xml" ContentType="application/vnd.openxmlformats-officedocument.presentationml.tag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4" r:id="rId1"/>
  </p:sldMasterIdLst>
  <p:notesMasterIdLst>
    <p:notesMasterId r:id="rId17"/>
  </p:notesMasterIdLst>
  <p:handoutMasterIdLst>
    <p:handoutMasterId r:id="rId18"/>
  </p:handoutMasterIdLst>
  <p:sldIdLst>
    <p:sldId id="578" r:id="rId2"/>
    <p:sldId id="538" r:id="rId3"/>
    <p:sldId id="579" r:id="rId4"/>
    <p:sldId id="571" r:id="rId5"/>
    <p:sldId id="583" r:id="rId6"/>
    <p:sldId id="570" r:id="rId7"/>
    <p:sldId id="565" r:id="rId8"/>
    <p:sldId id="566" r:id="rId9"/>
    <p:sldId id="567" r:id="rId10"/>
    <p:sldId id="568" r:id="rId11"/>
    <p:sldId id="580" r:id="rId12"/>
    <p:sldId id="573" r:id="rId13"/>
    <p:sldId id="572" r:id="rId14"/>
    <p:sldId id="574" r:id="rId15"/>
    <p:sldId id="549" r:id="rId16"/>
  </p:sldIdLst>
  <p:sldSz cx="9144000" cy="6858000" type="screen4x3"/>
  <p:notesSz cx="7315200" cy="9601200"/>
  <p:custDataLst>
    <p:tags r:id="rId1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950">
          <p15:clr>
            <a:srgbClr val="A4A3A4"/>
          </p15:clr>
        </p15:guide>
        <p15:guide id="2" pos="2257">
          <p15:clr>
            <a:srgbClr val="A4A3A4"/>
          </p15:clr>
        </p15:guide>
        <p15:guide id="3" pos="41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m McCaskill" initials="P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0056AC"/>
    <a:srgbClr val="C1E0FF"/>
    <a:srgbClr val="002060"/>
    <a:srgbClr val="B5ECF9"/>
    <a:srgbClr val="0071E2"/>
    <a:srgbClr val="E0F3F4"/>
    <a:srgbClr val="8BC5FF"/>
    <a:srgbClr val="5DA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2F9578-5560-3240-BD52-C84DFEE0539C}" v="51" dt="2023-01-30T20:37:02.8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45" autoAdjust="0"/>
    <p:restoredTop sz="95102" autoAdjust="0"/>
  </p:normalViewPr>
  <p:slideViewPr>
    <p:cSldViewPr snapToGrid="0">
      <p:cViewPr varScale="1">
        <p:scale>
          <a:sx n="122" d="100"/>
          <a:sy n="122" d="100"/>
        </p:scale>
        <p:origin x="1736" y="184"/>
      </p:cViewPr>
      <p:guideLst>
        <p:guide orient="horz" pos="3950"/>
        <p:guide pos="2257"/>
        <p:guide pos="41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1002"/>
    </p:cViewPr>
  </p:sorterViewPr>
  <p:notesViewPr>
    <p:cSldViewPr snapToGrid="0">
      <p:cViewPr varScale="1">
        <p:scale>
          <a:sx n="83" d="100"/>
          <a:sy n="83" d="100"/>
        </p:scale>
        <p:origin x="5736" y="84"/>
      </p:cViewPr>
      <p:guideLst>
        <p:guide orient="horz" pos="302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yle Clark" userId="8386f11d-aac6-4cfc-9b3b-2b64aed7b16f" providerId="ADAL" clId="{6E2F9578-5560-3240-BD52-C84DFEE0539C}"/>
    <pc:docChg chg="undo custSel modSld">
      <pc:chgData name="Kyle Clark" userId="8386f11d-aac6-4cfc-9b3b-2b64aed7b16f" providerId="ADAL" clId="{6E2F9578-5560-3240-BD52-C84DFEE0539C}" dt="2023-02-01T13:20:24.645" v="279" actId="478"/>
      <pc:docMkLst>
        <pc:docMk/>
      </pc:docMkLst>
      <pc:sldChg chg="addSp delSp modSp mod">
        <pc:chgData name="Kyle Clark" userId="8386f11d-aac6-4cfc-9b3b-2b64aed7b16f" providerId="ADAL" clId="{6E2F9578-5560-3240-BD52-C84DFEE0539C}" dt="2023-02-01T13:20:24.645" v="279" actId="478"/>
        <pc:sldMkLst>
          <pc:docMk/>
          <pc:sldMk cId="0" sldId="566"/>
        </pc:sldMkLst>
        <pc:spChg chg="mod">
          <ac:chgData name="Kyle Clark" userId="8386f11d-aac6-4cfc-9b3b-2b64aed7b16f" providerId="ADAL" clId="{6E2F9578-5560-3240-BD52-C84DFEE0539C}" dt="2023-01-30T20:14:34.720" v="92" actId="20577"/>
          <ac:spMkLst>
            <pc:docMk/>
            <pc:sldMk cId="0" sldId="566"/>
            <ac:spMk id="8" creationId="{5B0B7935-72A9-4BCF-9A7B-5E65E4C64910}"/>
          </ac:spMkLst>
        </pc:spChg>
        <pc:spChg chg="add mod">
          <ac:chgData name="Kyle Clark" userId="8386f11d-aac6-4cfc-9b3b-2b64aed7b16f" providerId="ADAL" clId="{6E2F9578-5560-3240-BD52-C84DFEE0539C}" dt="2023-01-30T20:37:02.808" v="258" actId="1035"/>
          <ac:spMkLst>
            <pc:docMk/>
            <pc:sldMk cId="0" sldId="566"/>
            <ac:spMk id="10" creationId="{01BF7F61-BA9C-B746-BD7B-B256F95D41C2}"/>
          </ac:spMkLst>
        </pc:spChg>
        <pc:spChg chg="add mod">
          <ac:chgData name="Kyle Clark" userId="8386f11d-aac6-4cfc-9b3b-2b64aed7b16f" providerId="ADAL" clId="{6E2F9578-5560-3240-BD52-C84DFEE0539C}" dt="2023-01-30T20:37:02.808" v="258" actId="1035"/>
          <ac:spMkLst>
            <pc:docMk/>
            <pc:sldMk cId="0" sldId="566"/>
            <ac:spMk id="11" creationId="{F324C861-0EC8-B442-AF2F-264BD4005DD4}"/>
          </ac:spMkLst>
        </pc:spChg>
        <pc:spChg chg="mod">
          <ac:chgData name="Kyle Clark" userId="8386f11d-aac6-4cfc-9b3b-2b64aed7b16f" providerId="ADAL" clId="{6E2F9578-5560-3240-BD52-C84DFEE0539C}" dt="2023-01-30T20:32:27.753" v="101" actId="20577"/>
          <ac:spMkLst>
            <pc:docMk/>
            <pc:sldMk cId="0" sldId="566"/>
            <ac:spMk id="12290" creationId="{00000000-0000-0000-0000-000000000000}"/>
          </ac:spMkLst>
        </pc:spChg>
        <pc:spChg chg="mod">
          <ac:chgData name="Kyle Clark" userId="8386f11d-aac6-4cfc-9b3b-2b64aed7b16f" providerId="ADAL" clId="{6E2F9578-5560-3240-BD52-C84DFEE0539C}" dt="2023-02-01T13:20:13.611" v="277" actId="20577"/>
          <ac:spMkLst>
            <pc:docMk/>
            <pc:sldMk cId="0" sldId="566"/>
            <ac:spMk id="12291" creationId="{00000000-0000-0000-0000-000000000000}"/>
          </ac:spMkLst>
        </pc:spChg>
        <pc:picChg chg="add del mod">
          <ac:chgData name="Kyle Clark" userId="8386f11d-aac6-4cfc-9b3b-2b64aed7b16f" providerId="ADAL" clId="{6E2F9578-5560-3240-BD52-C84DFEE0539C}" dt="2023-02-01T13:20:24.645" v="279" actId="478"/>
          <ac:picMkLst>
            <pc:docMk/>
            <pc:sldMk cId="0" sldId="566"/>
            <ac:picMk id="2" creationId="{9483E366-3ACD-D841-84A6-DA486D19F4DE}"/>
          </ac:picMkLst>
        </pc:picChg>
        <pc:picChg chg="del mod">
          <ac:chgData name="Kyle Clark" userId="8386f11d-aac6-4cfc-9b3b-2b64aed7b16f" providerId="ADAL" clId="{6E2F9578-5560-3240-BD52-C84DFEE0539C}" dt="2023-02-01T13:20:22.766" v="278" actId="478"/>
          <ac:picMkLst>
            <pc:docMk/>
            <pc:sldMk cId="0" sldId="566"/>
            <ac:picMk id="4" creationId="{095DFDC5-1E06-486D-9CBE-F698676AC3F4}"/>
          </ac:picMkLst>
        </pc:picChg>
        <pc:picChg chg="add del mod">
          <ac:chgData name="Kyle Clark" userId="8386f11d-aac6-4cfc-9b3b-2b64aed7b16f" providerId="ADAL" clId="{6E2F9578-5560-3240-BD52-C84DFEE0539C}" dt="2023-01-30T15:57:54.068" v="4" actId="478"/>
          <ac:picMkLst>
            <pc:docMk/>
            <pc:sldMk cId="0" sldId="566"/>
            <ac:picMk id="1026" creationId="{3188021B-A1A8-6D45-AD97-9BFCCAAA1177}"/>
          </ac:picMkLst>
        </pc:picChg>
        <pc:picChg chg="add mod">
          <ac:chgData name="Kyle Clark" userId="8386f11d-aac6-4cfc-9b3b-2b64aed7b16f" providerId="ADAL" clId="{6E2F9578-5560-3240-BD52-C84DFEE0539C}" dt="2023-01-30T20:12:16.509" v="18" actId="167"/>
          <ac:picMkLst>
            <pc:docMk/>
            <pc:sldMk cId="0" sldId="566"/>
            <ac:picMk id="1028" creationId="{0C939DF9-EC4C-1744-BAD5-D4A82B4FB97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3169920" cy="48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54" tIns="47678" rIns="95354" bIns="47678" numCol="1" anchor="t" anchorCtr="0" compatLnSpc="1">
            <a:prstTxWarp prst="textNoShape">
              <a:avLst/>
            </a:prstTxWarp>
          </a:bodyPr>
          <a:lstStyle>
            <a:lvl1pPr defTabSz="954144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587" y="2"/>
            <a:ext cx="3169920" cy="48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54" tIns="47678" rIns="95354" bIns="47678" numCol="1" anchor="t" anchorCtr="0" compatLnSpc="1">
            <a:prstTxWarp prst="textNoShape">
              <a:avLst/>
            </a:prstTxWarp>
          </a:bodyPr>
          <a:lstStyle>
            <a:lvl1pPr algn="r" defTabSz="954144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070"/>
            <a:ext cx="3169920" cy="48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54" tIns="47678" rIns="95354" bIns="47678" numCol="1" anchor="b" anchorCtr="0" compatLnSpc="1">
            <a:prstTxWarp prst="textNoShape">
              <a:avLst/>
            </a:prstTxWarp>
          </a:bodyPr>
          <a:lstStyle>
            <a:lvl1pPr defTabSz="954144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587" y="9119070"/>
            <a:ext cx="3169920" cy="48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54" tIns="47678" rIns="95354" bIns="47678" numCol="1" anchor="b" anchorCtr="0" compatLnSpc="1">
            <a:prstTxWarp prst="textNoShape">
              <a:avLst/>
            </a:prstTxWarp>
          </a:bodyPr>
          <a:lstStyle>
            <a:lvl1pPr algn="r" defTabSz="954144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4D218C7-A45F-4282-AF75-BDE2D225F8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449251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03425" y="471488"/>
            <a:ext cx="3308350" cy="2481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90144" y="3116455"/>
            <a:ext cx="6534912" cy="604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69" tIns="48035" rIns="96069" bIns="480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755648" y="9160489"/>
            <a:ext cx="3803904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69" tIns="48035" rIns="96069" bIns="48035" numCol="1" anchor="t" anchorCtr="0" compatLnSpc="1">
            <a:prstTxWarp prst="textNoShape">
              <a:avLst/>
            </a:prstTxWarp>
          </a:bodyPr>
          <a:lstStyle>
            <a:lvl1pPr algn="ctr" defTabSz="960793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DWI Detection and Standardized Field Sobriety Testing</a:t>
            </a:r>
          </a:p>
          <a:p>
            <a:pPr>
              <a:defRPr/>
            </a:pPr>
            <a:r>
              <a:rPr lang="en-US" dirty="0"/>
              <a:t>Introduction and Overview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59552" y="9160489"/>
            <a:ext cx="1755648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69" tIns="48035" rIns="96069" bIns="48035" numCol="1" anchor="t" anchorCtr="0" compatLnSpc="1">
            <a:prstTxWarp prst="textNoShape">
              <a:avLst/>
            </a:prstTxWarp>
          </a:bodyPr>
          <a:lstStyle>
            <a:lvl1pPr algn="r" defTabSz="960793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 Session 1</a:t>
            </a:r>
          </a:p>
          <a:p>
            <a:pPr>
              <a:defRPr/>
            </a:pPr>
            <a:r>
              <a:rPr lang="en-US" dirty="0"/>
              <a:t>Page </a:t>
            </a:r>
            <a:fld id="{3D1E5C97-E6DE-4B8E-A23E-17087D8412E3}" type="slidenum">
              <a:rPr lang="en-US" smtClean="0"/>
              <a:pPr>
                <a:defRPr/>
              </a:pPr>
              <a:t>‹#›</a:t>
            </a:fld>
            <a:r>
              <a:rPr lang="en-US" dirty="0"/>
              <a:t> of 21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"/>
          </p:nvPr>
        </p:nvSpPr>
        <p:spPr>
          <a:xfrm>
            <a:off x="0" y="9160489"/>
            <a:ext cx="1755648" cy="377752"/>
          </a:xfrm>
          <a:prstGeom prst="rect">
            <a:avLst/>
          </a:prstGeom>
        </p:spPr>
        <p:txBody>
          <a:bodyPr vert="horz" lIns="95747" tIns="47873" rIns="95747" bIns="47873" rtlCol="0" anchor="t"/>
          <a:lstStyle>
            <a:lvl1pPr algn="l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Revised:</a:t>
            </a:r>
          </a:p>
          <a:p>
            <a:r>
              <a:rPr lang="en-US" dirty="0"/>
              <a:t>02/2018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87679" y="3022017"/>
            <a:ext cx="63398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1822369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3425" y="471488"/>
            <a:ext cx="3292475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Session 1</a:t>
            </a:r>
          </a:p>
          <a:p>
            <a:pPr>
              <a:defRPr/>
            </a:pPr>
            <a:r>
              <a:rPr lang="en-US"/>
              <a:t>Page </a:t>
            </a:r>
            <a:fld id="{3D1E5C97-E6DE-4B8E-A23E-17087D8412E3}" type="slidenum">
              <a:rPr lang="en-US" smtClean="0"/>
              <a:pPr>
                <a:defRPr/>
              </a:pPr>
              <a:t>1</a:t>
            </a:fld>
            <a:r>
              <a:rPr lang="en-US"/>
              <a:t> of 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952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471488"/>
            <a:ext cx="3292475" cy="2468562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Session 1</a:t>
            </a:r>
          </a:p>
          <a:p>
            <a:pPr>
              <a:defRPr/>
            </a:pPr>
            <a:r>
              <a:rPr lang="en-US"/>
              <a:t>Page </a:t>
            </a:r>
            <a:fld id="{3D1E5C97-E6DE-4B8E-A23E-17087D8412E3}" type="slidenum">
              <a:rPr lang="en-US" smtClean="0"/>
              <a:pPr>
                <a:defRPr/>
              </a:pPr>
              <a:t>10</a:t>
            </a:fld>
            <a:r>
              <a:rPr lang="en-US"/>
              <a:t> of 21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3425" y="471488"/>
            <a:ext cx="3292475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-114300">
              <a:lnSpc>
                <a:spcPct val="100000"/>
              </a:lnSpc>
              <a:spcBef>
                <a:spcPts val="0"/>
              </a:spcBef>
            </a:pPr>
            <a:endParaRPr lang="en-US" b="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Session 1</a:t>
            </a:r>
          </a:p>
          <a:p>
            <a:pPr>
              <a:defRPr/>
            </a:pPr>
            <a:r>
              <a:rPr lang="en-US"/>
              <a:t>Page </a:t>
            </a:r>
            <a:fld id="{3D1E5C97-E6DE-4B8E-A23E-17087D8412E3}" type="slidenum">
              <a:rPr lang="en-US" smtClean="0"/>
              <a:pPr>
                <a:defRPr/>
              </a:pPr>
              <a:t>11</a:t>
            </a:fld>
            <a:r>
              <a:rPr lang="en-US"/>
              <a:t> of 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435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471488"/>
            <a:ext cx="3292475" cy="2468562"/>
          </a:xfrm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b="1" i="1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Session 1</a:t>
            </a:r>
          </a:p>
          <a:p>
            <a:pPr>
              <a:defRPr/>
            </a:pPr>
            <a:r>
              <a:rPr lang="en-US"/>
              <a:t>Page </a:t>
            </a:r>
            <a:fld id="{3D1E5C97-E6DE-4B8E-A23E-17087D8412E3}" type="slidenum">
              <a:rPr lang="en-US" smtClean="0"/>
              <a:pPr>
                <a:defRPr/>
              </a:pPr>
              <a:t>12</a:t>
            </a:fld>
            <a:r>
              <a:rPr lang="en-US"/>
              <a:t> of 21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471488"/>
            <a:ext cx="3292475" cy="2468562"/>
          </a:xfrm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Session 1</a:t>
            </a:r>
          </a:p>
          <a:p>
            <a:pPr>
              <a:defRPr/>
            </a:pPr>
            <a:r>
              <a:rPr lang="en-US"/>
              <a:t>Page </a:t>
            </a:r>
            <a:fld id="{3D1E5C97-E6DE-4B8E-A23E-17087D8412E3}" type="slidenum">
              <a:rPr lang="en-US" smtClean="0"/>
              <a:pPr>
                <a:defRPr/>
              </a:pPr>
              <a:t>13</a:t>
            </a:fld>
            <a:r>
              <a:rPr lang="en-US"/>
              <a:t> of 21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471488"/>
            <a:ext cx="3292475" cy="2468562"/>
          </a:xfrm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Session 1</a:t>
            </a:r>
          </a:p>
          <a:p>
            <a:pPr>
              <a:defRPr/>
            </a:pPr>
            <a:r>
              <a:rPr lang="en-US"/>
              <a:t>Page </a:t>
            </a:r>
            <a:fld id="{3D1E5C97-E6DE-4B8E-A23E-17087D8412E3}" type="slidenum">
              <a:rPr lang="en-US" smtClean="0"/>
              <a:pPr>
                <a:defRPr/>
              </a:pPr>
              <a:t>14</a:t>
            </a:fld>
            <a:r>
              <a:rPr lang="en-US"/>
              <a:t> of 21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471488"/>
            <a:ext cx="3292475" cy="2468562"/>
          </a:xfrm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Session 1</a:t>
            </a:r>
          </a:p>
          <a:p>
            <a:pPr>
              <a:defRPr/>
            </a:pPr>
            <a:r>
              <a:rPr lang="en-US"/>
              <a:t>Page </a:t>
            </a:r>
            <a:fld id="{3D1E5C97-E6DE-4B8E-A23E-17087D8412E3}" type="slidenum">
              <a:rPr lang="en-US" smtClean="0"/>
              <a:pPr>
                <a:defRPr/>
              </a:pPr>
              <a:t>15</a:t>
            </a:fld>
            <a:r>
              <a:rPr lang="en-US"/>
              <a:t> of 21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471488"/>
            <a:ext cx="3292475" cy="2468562"/>
          </a:xfrm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b="1" i="1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Session 1</a:t>
            </a:r>
          </a:p>
          <a:p>
            <a:pPr>
              <a:defRPr/>
            </a:pPr>
            <a:r>
              <a:rPr lang="en-US"/>
              <a:t>Page </a:t>
            </a:r>
            <a:fld id="{3D1E5C97-E6DE-4B8E-A23E-17087D8412E3}" type="slidenum">
              <a:rPr lang="en-US" smtClean="0"/>
              <a:pPr>
                <a:defRPr/>
              </a:pPr>
              <a:t>2</a:t>
            </a:fld>
            <a:r>
              <a:rPr lang="en-US"/>
              <a:t> of 21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3425" y="471488"/>
            <a:ext cx="3292475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90144" y="3116455"/>
            <a:ext cx="653796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b="1" i="1" dirty="0">
              <a:latin typeface="+mn-lt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Session 1</a:t>
            </a:r>
          </a:p>
          <a:p>
            <a:pPr>
              <a:defRPr/>
            </a:pPr>
            <a:r>
              <a:rPr lang="en-US"/>
              <a:t>Page </a:t>
            </a:r>
            <a:fld id="{3D1E5C97-E6DE-4B8E-A23E-17087D8412E3}" type="slidenum">
              <a:rPr lang="en-US" smtClean="0"/>
              <a:pPr>
                <a:defRPr/>
              </a:pPr>
              <a:t>3</a:t>
            </a:fld>
            <a:r>
              <a:rPr lang="en-US"/>
              <a:t> of 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356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471488"/>
            <a:ext cx="3292475" cy="2468562"/>
          </a:xfrm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b="1" i="1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Session 1</a:t>
            </a:r>
          </a:p>
          <a:p>
            <a:pPr>
              <a:defRPr/>
            </a:pPr>
            <a:r>
              <a:rPr lang="en-US"/>
              <a:t>Page </a:t>
            </a:r>
            <a:fld id="{3D1E5C97-E6DE-4B8E-A23E-17087D8412E3}" type="slidenum">
              <a:rPr lang="en-US" smtClean="0"/>
              <a:pPr>
                <a:defRPr/>
              </a:pPr>
              <a:t>4</a:t>
            </a:fld>
            <a:r>
              <a:rPr lang="en-US"/>
              <a:t> of 21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471488"/>
            <a:ext cx="3292475" cy="2468562"/>
          </a:xfrm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Session 1</a:t>
            </a:r>
          </a:p>
          <a:p>
            <a:pPr>
              <a:defRPr/>
            </a:pPr>
            <a:r>
              <a:rPr lang="en-US"/>
              <a:t>Page </a:t>
            </a:r>
            <a:fld id="{3D1E5C97-E6DE-4B8E-A23E-17087D8412E3}" type="slidenum">
              <a:rPr lang="en-US" smtClean="0"/>
              <a:pPr>
                <a:defRPr/>
              </a:pPr>
              <a:t>5</a:t>
            </a:fld>
            <a:r>
              <a:rPr lang="en-US"/>
              <a:t> of 21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39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471488"/>
            <a:ext cx="3292475" cy="2468562"/>
          </a:xfrm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Session 1</a:t>
            </a:r>
          </a:p>
          <a:p>
            <a:pPr>
              <a:defRPr/>
            </a:pPr>
            <a:r>
              <a:rPr lang="en-US"/>
              <a:t>Page </a:t>
            </a:r>
            <a:fld id="{3D1E5C97-E6DE-4B8E-A23E-17087D8412E3}" type="slidenum">
              <a:rPr lang="en-US" smtClean="0"/>
              <a:pPr>
                <a:defRPr/>
              </a:pPr>
              <a:t>6</a:t>
            </a:fld>
            <a:r>
              <a:rPr lang="en-US"/>
              <a:t> of 21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471488"/>
            <a:ext cx="3292475" cy="2468562"/>
          </a:xfrm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b="1" i="1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Session 1</a:t>
            </a:r>
          </a:p>
          <a:p>
            <a:pPr>
              <a:defRPr/>
            </a:pPr>
            <a:r>
              <a:rPr lang="en-US"/>
              <a:t>Page </a:t>
            </a:r>
            <a:fld id="{3D1E5C97-E6DE-4B8E-A23E-17087D8412E3}" type="slidenum">
              <a:rPr lang="en-US" smtClean="0"/>
              <a:pPr>
                <a:defRPr/>
              </a:pPr>
              <a:t>7</a:t>
            </a:fld>
            <a:r>
              <a:rPr lang="en-US"/>
              <a:t> of 21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471488"/>
            <a:ext cx="3292475" cy="2468562"/>
          </a:xfrm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Session 1</a:t>
            </a:r>
          </a:p>
          <a:p>
            <a:pPr>
              <a:defRPr/>
            </a:pPr>
            <a:r>
              <a:rPr lang="en-US"/>
              <a:t>Page </a:t>
            </a:r>
            <a:fld id="{3D1E5C97-E6DE-4B8E-A23E-17087D8412E3}" type="slidenum">
              <a:rPr lang="en-US" smtClean="0"/>
              <a:pPr>
                <a:defRPr/>
              </a:pPr>
              <a:t>8</a:t>
            </a:fld>
            <a:r>
              <a:rPr lang="en-US"/>
              <a:t> of 21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471488"/>
            <a:ext cx="3292475" cy="2468562"/>
          </a:xfrm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b="1" i="1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Session 1</a:t>
            </a:r>
          </a:p>
          <a:p>
            <a:pPr>
              <a:defRPr/>
            </a:pPr>
            <a:r>
              <a:rPr lang="en-US"/>
              <a:t>Page </a:t>
            </a:r>
            <a:fld id="{3D1E5C97-E6DE-4B8E-A23E-17087D8412E3}" type="slidenum">
              <a:rPr lang="en-US" smtClean="0"/>
              <a:pPr>
                <a:defRPr/>
              </a:pPr>
              <a:t>9</a:t>
            </a:fld>
            <a:r>
              <a:rPr lang="en-US"/>
              <a:t> of 21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Introduction and Overview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130425"/>
            <a:ext cx="82296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C7923850-DE8F-43C2-80E4-423E2120B0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0619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9102"/>
            <a:ext cx="8229600" cy="64008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583140"/>
            <a:ext cx="8229600" cy="4297680"/>
          </a:xfrm>
        </p:spPr>
        <p:txBody>
          <a:bodyPr/>
          <a:lstStyle>
            <a:lvl1pPr>
              <a:defRPr sz="2600" b="0"/>
            </a:lvl1pPr>
            <a:lvl2pPr>
              <a:defRPr sz="2600" b="0"/>
            </a:lvl2pPr>
            <a:lvl3pPr>
              <a:defRPr sz="2600" b="0"/>
            </a:lvl3pPr>
            <a:lvl4pPr>
              <a:defRPr sz="2600" b="0"/>
            </a:lvl4pPr>
            <a:lvl5pPr>
              <a:defRPr sz="2600" b="0"/>
            </a:lvl5pPr>
          </a:lstStyle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4" name="Slide Number Placeholder 21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1-</a:t>
            </a:r>
            <a:fld id="{EE272712-1C13-4D5F-84E2-87323ADE61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3902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C7923850-DE8F-43C2-80E4-423E2120B0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1025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7"/>
          <p:cNvSpPr>
            <a:spLocks noGrp="1"/>
          </p:cNvSpPr>
          <p:nvPr>
            <p:ph sz="quarter" idx="1" hasCustomPrompt="1"/>
          </p:nvPr>
        </p:nvSpPr>
        <p:spPr>
          <a:xfrm>
            <a:off x="457200" y="1645920"/>
            <a:ext cx="8229600" cy="4297680"/>
          </a:xfrm>
          <a:prstGeom prst="rect">
            <a:avLst/>
          </a:prstGeom>
        </p:spPr>
        <p:txBody>
          <a:bodyPr/>
          <a:lstStyle>
            <a:lvl1pPr>
              <a:defRPr sz="2600" b="0"/>
            </a:lvl1pPr>
            <a:lvl2pPr>
              <a:defRPr sz="2600" b="0"/>
            </a:lvl2pPr>
            <a:lvl3pPr>
              <a:defRPr sz="2600" b="0"/>
            </a:lvl3pPr>
            <a:lvl4pPr>
              <a:defRPr sz="2600" b="0"/>
            </a:lvl4pPr>
            <a:lvl5pPr>
              <a:defRPr sz="2600" b="0"/>
            </a:lvl5pPr>
          </a:lstStyle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21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1-</a:t>
            </a:r>
            <a:fld id="{186D7862-07C7-499A-8D93-67DA0EAE7E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1785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1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1-</a:t>
            </a:r>
            <a:fld id="{D8579276-E65D-439F-98B1-C92025F409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1995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1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1-</a:t>
            </a:r>
            <a:fld id="{1F1E41BF-2137-4E69-92AB-C0EC757692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730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BED88BE-628B-4BBB-8AE5-B42C4F96C1CD}"/>
              </a:ext>
            </a:extLst>
          </p:cNvPr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Rectangle 3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457200" y="640080"/>
            <a:ext cx="822960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Title </a:t>
            </a:r>
          </a:p>
        </p:txBody>
      </p:sp>
      <p:sp>
        <p:nvSpPr>
          <p:cNvPr id="1030" name="Text Box 4"/>
          <p:cNvSpPr txBox="1">
            <a:spLocks noChangeArrowheads="1"/>
          </p:cNvSpPr>
          <p:nvPr userDrawn="1"/>
        </p:nvSpPr>
        <p:spPr bwMode="auto">
          <a:xfrm>
            <a:off x="111125" y="6508115"/>
            <a:ext cx="6361113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 b="0" dirty="0">
                <a:solidFill>
                  <a:schemeClr val="bg1"/>
                </a:solidFill>
                <a:latin typeface="Arial Black" panose="020B0A04020102020204" pitchFamily="34" charset="0"/>
              </a:rPr>
              <a:t>DWI DETECTION &amp; SFST</a:t>
            </a:r>
          </a:p>
        </p:txBody>
      </p:sp>
      <p:sp>
        <p:nvSpPr>
          <p:cNvPr id="1031" name="Rectangle 6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457200" y="1645920"/>
            <a:ext cx="8229600" cy="429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1032" name="Rectangle 7"/>
          <p:cNvSpPr>
            <a:spLocks noChangeArrowheads="1"/>
          </p:cNvSpPr>
          <p:nvPr userDrawn="1"/>
        </p:nvSpPr>
        <p:spPr bwMode="auto">
          <a:xfrm>
            <a:off x="1524000" y="1066800"/>
            <a:ext cx="71628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b="1">
              <a:solidFill>
                <a:srgbClr val="003D7D"/>
              </a:solidFill>
              <a:latin typeface="Arial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6835775" y="64888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spc="300">
                <a:solidFill>
                  <a:schemeClr val="bg1"/>
                </a:solidFill>
                <a:latin typeface="Arial Narrow" panose="020B0606020202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1-</a:t>
            </a:r>
            <a:fld id="{C7923850-DE8F-43C2-80E4-423E2120B0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2E4444-E865-4450-99F0-43D05C4E0111}"/>
              </a:ext>
            </a:extLst>
          </p:cNvPr>
          <p:cNvSpPr/>
          <p:nvPr userDrawn="1"/>
        </p:nvSpPr>
        <p:spPr>
          <a:xfrm>
            <a:off x="0" y="-11430"/>
            <a:ext cx="9144000" cy="365760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37">
            <a:extLst>
              <a:ext uri="{FF2B5EF4-FFF2-40B4-BE49-F238E27FC236}">
                <a16:creationId xmlns:a16="http://schemas.microsoft.com/office/drawing/2014/main" id="{646171A4-996B-46B2-ADA5-F57C4CD5432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932" y="17561"/>
            <a:ext cx="787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spc="300" dirty="0">
                <a:solidFill>
                  <a:srgbClr val="FFFFFF"/>
                </a:solidFill>
                <a:latin typeface="Arial Narrow" panose="020B0606020202030204" pitchFamily="34" charset="0"/>
              </a:rPr>
              <a:t>Session 1 – Introduction and Overview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F04C19-9E04-4DFF-8D49-899DEA97774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7248" y="30480"/>
            <a:ext cx="222126" cy="274320"/>
          </a:xfrm>
          <a:prstGeom prst="rect">
            <a:avLst/>
          </a:prstGeom>
        </p:spPr>
      </p:pic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04" r:id="rId2"/>
    <p:sldLayoutId id="2147483920" r:id="rId3"/>
    <p:sldLayoutId id="2147483905" r:id="rId4"/>
    <p:sldLayoutId id="2147483906" r:id="rId5"/>
    <p:sldLayoutId id="2147483907" r:id="rId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600" b="0">
          <a:solidFill>
            <a:srgbClr val="000000"/>
          </a:solidFill>
          <a:latin typeface="+mj-lt"/>
          <a:ea typeface="+mn-ea"/>
          <a:cs typeface="+mn-cs"/>
        </a:defRPr>
      </a:lvl1pPr>
      <a:lvl2pPr marL="571500" indent="-3429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–"/>
        <a:defRPr sz="2600" b="0">
          <a:solidFill>
            <a:srgbClr val="000000"/>
          </a:solidFill>
          <a:latin typeface="+mj-lt"/>
        </a:defRPr>
      </a:lvl2pPr>
      <a:lvl3pPr marL="800100" indent="-342900" algn="l" rtl="0" eaLnBrk="0" fontAlgn="base" hangingPunct="0">
        <a:spcBef>
          <a:spcPct val="0"/>
        </a:spcBef>
        <a:spcAft>
          <a:spcPct val="0"/>
        </a:spcAft>
        <a:buFont typeface="Wingdings" panose="05000000000000000000" pitchFamily="2" charset="2"/>
        <a:buChar char="ü"/>
        <a:defRPr sz="2600" b="0">
          <a:solidFill>
            <a:srgbClr val="000000"/>
          </a:solidFill>
          <a:latin typeface="+mj-lt"/>
        </a:defRPr>
      </a:lvl3pPr>
      <a:lvl4pPr marL="1028700" indent="-342900" algn="l" rtl="0" eaLnBrk="0" fontAlgn="base" hangingPunct="0">
        <a:spcBef>
          <a:spcPct val="0"/>
        </a:spcBef>
        <a:spcAft>
          <a:spcPct val="0"/>
        </a:spcAft>
        <a:buFont typeface="Courier New" panose="02070309020205020404" pitchFamily="49" charset="0"/>
        <a:buChar char="o"/>
        <a:defRPr sz="2600" b="0">
          <a:solidFill>
            <a:srgbClr val="000000"/>
          </a:solidFill>
          <a:latin typeface="+mj-lt"/>
        </a:defRPr>
      </a:lvl4pPr>
      <a:lvl5pPr marL="1371600" indent="-230188" algn="l" rtl="0" eaLnBrk="0" fontAlgn="base" hangingPunct="0">
        <a:spcBef>
          <a:spcPct val="0"/>
        </a:spcBef>
        <a:spcAft>
          <a:spcPct val="0"/>
        </a:spcAft>
        <a:buFont typeface="Trebuchet MS" pitchFamily="34" charset="0"/>
        <a:buChar char="―"/>
        <a:tabLst/>
        <a:defRPr sz="2600" b="0">
          <a:solidFill>
            <a:srgbClr val="000000"/>
          </a:solidFill>
          <a:latin typeface="+mj-lt"/>
        </a:defRPr>
      </a:lvl5pPr>
      <a:lvl6pPr marL="18351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6pPr>
      <a:lvl7pPr marL="22923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7pPr>
      <a:lvl8pPr marL="27495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8pPr>
      <a:lvl9pPr marL="32067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0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3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3573454" y="2207733"/>
            <a:ext cx="557054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9pPr>
          </a:lstStyle>
          <a:p>
            <a:r>
              <a:rPr lang="en-US" altLang="en-US" kern="0" dirty="0">
                <a:solidFill>
                  <a:schemeClr val="tx2"/>
                </a:solidFill>
              </a:rPr>
              <a:t>Session 1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3573454" y="3061808"/>
            <a:ext cx="5570546" cy="65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  <a:latin typeface="+mj-lt"/>
                <a:cs typeface="+mn-cs"/>
              </a:rPr>
              <a:t>Introduction and Overview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" t="6256" r="14779" b="-735"/>
          <a:stretch/>
        </p:blipFill>
        <p:spPr>
          <a:xfrm>
            <a:off x="251912" y="1766621"/>
            <a:ext cx="3321542" cy="332475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F0C2CD7-BD04-4389-B8BC-AA556EBBB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179" y="5435934"/>
            <a:ext cx="1109027" cy="106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3D89E0-ABE4-424F-9D0F-1E2893E804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83" y="5660044"/>
            <a:ext cx="1136643" cy="7592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1C9601-5CD0-4C82-8973-0BF28F00E4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809" y="5844671"/>
            <a:ext cx="1658382" cy="39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3972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Recognize evidence</a:t>
            </a:r>
          </a:p>
          <a:p>
            <a:pPr>
              <a:lnSpc>
                <a:spcPct val="150000"/>
              </a:lnSpc>
            </a:pPr>
            <a:r>
              <a:rPr lang="en-US" dirty="0"/>
              <a:t>Administer SFSTs</a:t>
            </a:r>
          </a:p>
          <a:p>
            <a:pPr>
              <a:lnSpc>
                <a:spcPct val="150000"/>
              </a:lnSpc>
            </a:pPr>
            <a:r>
              <a:rPr lang="en-US" dirty="0"/>
              <a:t>Describe evidence</a:t>
            </a:r>
          </a:p>
          <a:p>
            <a:pPr>
              <a:lnSpc>
                <a:spcPct val="150000"/>
              </a:lnSpc>
            </a:pPr>
            <a:r>
              <a:rPr lang="en-US" dirty="0"/>
              <a:t>Video/audio evidence</a:t>
            </a:r>
          </a:p>
          <a:p>
            <a:endParaRPr lang="en-US" dirty="0"/>
          </a:p>
        </p:txBody>
      </p:sp>
      <p:sp>
        <p:nvSpPr>
          <p:cNvPr id="1433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Job Performance Objectives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1-</a:t>
            </a:r>
            <a:fld id="{186D7862-07C7-499A-8D93-67DA0EAE7EB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0007" y="2984677"/>
            <a:ext cx="4026793" cy="323153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04799" y="582160"/>
            <a:ext cx="8534400" cy="1279842"/>
          </a:xfrm>
        </p:spPr>
        <p:txBody>
          <a:bodyPr/>
          <a:lstStyle/>
          <a:p>
            <a:r>
              <a:rPr lang="en-US" altLang="en-US" dirty="0"/>
              <a:t>Job Performance </a:t>
            </a:r>
            <a:br>
              <a:rPr lang="en-US" altLang="en-US" dirty="0"/>
            </a:br>
            <a:r>
              <a:rPr lang="en-US" altLang="en-US" dirty="0"/>
              <a:t>Enabling Objectives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618" y="2036323"/>
            <a:ext cx="5898763" cy="393442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186D7862-07C7-499A-8D93-67DA0EAE7EB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C8DCAF9F-668A-4FBA-9A08-BF3C35902F4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14350" y="6071596"/>
            <a:ext cx="8229600" cy="365125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Refer to your participant guide</a:t>
            </a:r>
          </a:p>
          <a:p>
            <a:pPr algn="ctr"/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604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Participant Manual </a:t>
            </a:r>
          </a:p>
        </p:txBody>
      </p:sp>
      <p:sp>
        <p:nvSpPr>
          <p:cNvPr id="17411" name="Content Placeholder 5"/>
          <p:cNvSpPr>
            <a:spLocks noGrp="1"/>
          </p:cNvSpPr>
          <p:nvPr>
            <p:ph idx="1"/>
          </p:nvPr>
        </p:nvSpPr>
        <p:spPr>
          <a:xfrm>
            <a:off x="457200" y="1583140"/>
            <a:ext cx="8229600" cy="4595758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altLang="en-US" dirty="0"/>
              <a:t>Training reference </a:t>
            </a:r>
          </a:p>
          <a:p>
            <a:pPr>
              <a:lnSpc>
                <a:spcPct val="200000"/>
              </a:lnSpc>
            </a:pPr>
            <a:r>
              <a:rPr lang="en-US" altLang="en-US" dirty="0"/>
              <a:t>Session notes</a:t>
            </a:r>
          </a:p>
          <a:p>
            <a:pPr>
              <a:lnSpc>
                <a:spcPct val="200000"/>
              </a:lnSpc>
            </a:pPr>
            <a:r>
              <a:rPr lang="en-US" altLang="en-US" dirty="0"/>
              <a:t>Organization of guide</a:t>
            </a:r>
          </a:p>
          <a:p>
            <a:pPr>
              <a:lnSpc>
                <a:spcPct val="200000"/>
              </a:lnSpc>
            </a:pPr>
            <a:r>
              <a:rPr lang="en-US" altLang="en-US" dirty="0"/>
              <a:t>Preview sessions in advance</a:t>
            </a:r>
          </a:p>
          <a:p>
            <a:pPr>
              <a:lnSpc>
                <a:spcPct val="200000"/>
              </a:lnSpc>
            </a:pPr>
            <a:r>
              <a:rPr lang="en-US" altLang="en-US" dirty="0"/>
              <a:t>Review prior to exam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1-</a:t>
            </a:r>
            <a:fld id="{EE272712-1C13-4D5F-84E2-87323ADE61B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587570-39A1-465D-90B7-B2E562AE63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7532" y="1811612"/>
            <a:ext cx="3233693" cy="418477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4"/>
          <p:cNvSpPr>
            <a:spLocks noGrp="1"/>
          </p:cNvSpPr>
          <p:nvPr>
            <p:ph type="title"/>
          </p:nvPr>
        </p:nvSpPr>
        <p:spPr>
          <a:xfrm>
            <a:off x="519113" y="679450"/>
            <a:ext cx="8051800" cy="582613"/>
          </a:xfrm>
        </p:spPr>
        <p:txBody>
          <a:bodyPr/>
          <a:lstStyle/>
          <a:p>
            <a:r>
              <a:rPr lang="en-US" altLang="en-US" dirty="0"/>
              <a:t>Training Schedule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E272712-1C13-4D5F-84E2-87323ADE61B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CFE1EE6-1CBF-4944-8A9B-F436FD3D7364}"/>
              </a:ext>
            </a:extLst>
          </p:cNvPr>
          <p:cNvGrpSpPr/>
          <p:nvPr/>
        </p:nvGrpSpPr>
        <p:grpSpPr>
          <a:xfrm>
            <a:off x="2308226" y="1636462"/>
            <a:ext cx="4782273" cy="4852360"/>
            <a:chOff x="1465830" y="1462176"/>
            <a:chExt cx="4782273" cy="4852360"/>
          </a:xfrm>
        </p:grpSpPr>
        <p:pic>
          <p:nvPicPr>
            <p:cNvPr id="4" name="Graphic 3" descr="List">
              <a:extLst>
                <a:ext uri="{FF2B5EF4-FFF2-40B4-BE49-F238E27FC236}">
                  <a16:creationId xmlns:a16="http://schemas.microsoft.com/office/drawing/2014/main" id="{66676E5E-9C38-40F6-B460-DF2A5ED68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65830" y="1462176"/>
              <a:ext cx="4455545" cy="4455545"/>
            </a:xfrm>
            <a:prstGeom prst="rect">
              <a:avLst/>
            </a:prstGeom>
          </p:spPr>
        </p:pic>
        <p:pic>
          <p:nvPicPr>
            <p:cNvPr id="6" name="Graphic 5" descr="Clock">
              <a:extLst>
                <a:ext uri="{FF2B5EF4-FFF2-40B4-BE49-F238E27FC236}">
                  <a16:creationId xmlns:a16="http://schemas.microsoft.com/office/drawing/2014/main" id="{24F2FF2E-FF3F-4AE2-A640-5BD3482C2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65103" y="4331536"/>
              <a:ext cx="1983000" cy="1983000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61D4027-3086-45A7-87C7-1A169E376D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" t="-121" r="-33" b="37258"/>
          <a:stretch/>
        </p:blipFill>
        <p:spPr>
          <a:xfrm rot="21183492">
            <a:off x="477747" y="874979"/>
            <a:ext cx="8188504" cy="513783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E272712-1C13-4D5F-84E2-87323ADE61B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97011F-0F28-4847-AEF4-3F2A530A44A5}"/>
              </a:ext>
            </a:extLst>
          </p:cNvPr>
          <p:cNvSpPr/>
          <p:nvPr/>
        </p:nvSpPr>
        <p:spPr>
          <a:xfrm>
            <a:off x="0" y="498053"/>
            <a:ext cx="9144000" cy="5913403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458" name="Title 4"/>
          <p:cNvSpPr>
            <a:spLocks noGrp="1"/>
          </p:cNvSpPr>
          <p:nvPr>
            <p:ph type="title"/>
          </p:nvPr>
        </p:nvSpPr>
        <p:spPr>
          <a:xfrm>
            <a:off x="519113" y="679450"/>
            <a:ext cx="8051800" cy="582613"/>
          </a:xfrm>
        </p:spPr>
        <p:txBody>
          <a:bodyPr/>
          <a:lstStyle/>
          <a:p>
            <a:r>
              <a:rPr lang="en-US" altLang="en-US" dirty="0"/>
              <a:t>Glossary of Terms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A9B25C-4505-4462-8592-3FB56A1C48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7532" y="1811612"/>
            <a:ext cx="3233693" cy="418477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Questions?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1-</a:t>
            </a:r>
            <a:fld id="{EE272712-1C13-4D5F-84E2-87323ADE61BC}" type="slidenum">
              <a:rPr lang="en-US" smtClean="0"/>
              <a:pPr/>
              <a:t>15</a:t>
            </a:fld>
            <a:endParaRPr lang="en-US"/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1645920"/>
            <a:ext cx="5667555" cy="4297680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altLang="en-US" dirty="0"/>
              <a:t>State goals and objectives</a:t>
            </a:r>
          </a:p>
          <a:p>
            <a:pPr>
              <a:spcBef>
                <a:spcPts val="2400"/>
              </a:spcBef>
            </a:pPr>
            <a:r>
              <a:rPr lang="en-US" altLang="en-US" dirty="0"/>
              <a:t>Overview schedule and activities </a:t>
            </a:r>
          </a:p>
          <a:p>
            <a:pPr>
              <a:spcBef>
                <a:spcPts val="2400"/>
              </a:spcBef>
            </a:pPr>
            <a:r>
              <a:rPr lang="en-US" altLang="en-US" dirty="0"/>
              <a:t>Describe participant manual contents </a:t>
            </a:r>
          </a:p>
          <a:p>
            <a:pPr>
              <a:spcBef>
                <a:spcPts val="2400"/>
              </a:spcBef>
            </a:pPr>
            <a:r>
              <a:rPr lang="en-US" altLang="en-US" dirty="0"/>
              <a:t>Demonstrate pre-training knowledge of training topics</a:t>
            </a:r>
          </a:p>
        </p:txBody>
      </p:sp>
      <p:sp>
        <p:nvSpPr>
          <p:cNvPr id="921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Learning Objectives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1-</a:t>
            </a:r>
            <a:fld id="{186D7862-07C7-499A-8D93-67DA0EAE7EBA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Graphic 6" descr="Bullseye">
            <a:extLst>
              <a:ext uri="{FF2B5EF4-FFF2-40B4-BE49-F238E27FC236}">
                <a16:creationId xmlns:a16="http://schemas.microsoft.com/office/drawing/2014/main" id="{9799EC99-949B-4436-B82B-ECF92609D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8629" y="3429000"/>
            <a:ext cx="3062377" cy="306237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Housekeeping </a:t>
            </a: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150000"/>
              </a:lnSpc>
            </a:pPr>
            <a:r>
              <a:rPr lang="en-US" altLang="en-US" sz="2600" dirty="0"/>
              <a:t>Paperwork</a:t>
            </a:r>
          </a:p>
          <a:p>
            <a:pPr lvl="1">
              <a:lnSpc>
                <a:spcPct val="150000"/>
              </a:lnSpc>
            </a:pPr>
            <a:r>
              <a:rPr lang="en-US" altLang="en-US" sz="2600" dirty="0"/>
              <a:t>Mandatory attendance</a:t>
            </a:r>
          </a:p>
          <a:p>
            <a:pPr lvl="1">
              <a:lnSpc>
                <a:spcPct val="150000"/>
              </a:lnSpc>
            </a:pPr>
            <a:r>
              <a:rPr lang="en-US" altLang="en-US" sz="2600" dirty="0"/>
              <a:t>Breaks</a:t>
            </a:r>
          </a:p>
          <a:p>
            <a:pPr lvl="1">
              <a:lnSpc>
                <a:spcPct val="150000"/>
              </a:lnSpc>
            </a:pPr>
            <a:r>
              <a:rPr lang="en-US" altLang="en-US" sz="2600" dirty="0"/>
              <a:t>Facility </a:t>
            </a:r>
          </a:p>
          <a:p>
            <a:pPr lvl="1">
              <a:lnSpc>
                <a:spcPct val="150000"/>
              </a:lnSpc>
            </a:pPr>
            <a:r>
              <a:rPr lang="en-US" altLang="en-US" sz="2600" dirty="0"/>
              <a:t>Interruptions</a:t>
            </a:r>
          </a:p>
          <a:p>
            <a:pPr lvl="2">
              <a:lnSpc>
                <a:spcPct val="150000"/>
              </a:lnSpc>
            </a:pPr>
            <a:r>
              <a:rPr lang="en-US" altLang="en-US" sz="2400" b="1" dirty="0"/>
              <a:t>Electronic devices off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1-</a:t>
            </a:r>
            <a:fld id="{186D7862-07C7-499A-8D93-67DA0EAE7EB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 descr="rest-are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232" y="2634700"/>
            <a:ext cx="4117086" cy="2194560"/>
          </a:xfrm>
          <a:prstGeom prst="rect">
            <a:avLst/>
          </a:prstGeom>
          <a:ln>
            <a:noFill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353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1"/>
          <p:cNvSpPr>
            <a:spLocks noGrp="1"/>
          </p:cNvSpPr>
          <p:nvPr>
            <p:ph sz="quarter" idx="1"/>
          </p:nvPr>
        </p:nvSpPr>
        <p:spPr>
          <a:xfrm>
            <a:off x="450166" y="2351314"/>
            <a:ext cx="8435072" cy="3744686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Tx/>
              <a:buChar char="•"/>
              <a:defRPr/>
            </a:pPr>
            <a:r>
              <a:rPr lang="en-US" dirty="0"/>
              <a:t>Name</a:t>
            </a:r>
          </a:p>
          <a:p>
            <a:pPr marL="285750" indent="-285750">
              <a:lnSpc>
                <a:spcPct val="150000"/>
              </a:lnSpc>
              <a:buFontTx/>
              <a:buChar char="•"/>
              <a:defRPr/>
            </a:pPr>
            <a:r>
              <a:rPr lang="en-US" dirty="0"/>
              <a:t>Agency affiliation</a:t>
            </a:r>
          </a:p>
          <a:p>
            <a:pPr marL="285750" indent="-285750">
              <a:lnSpc>
                <a:spcPct val="150000"/>
              </a:lnSpc>
              <a:buFontTx/>
              <a:buChar char="•"/>
              <a:defRPr/>
            </a:pPr>
            <a:r>
              <a:rPr lang="en-US" dirty="0"/>
              <a:t>Experience</a:t>
            </a:r>
          </a:p>
          <a:p>
            <a:pPr marL="0" indent="0">
              <a:defRPr/>
            </a:pPr>
            <a:endParaRPr lang="en-US" dirty="0"/>
          </a:p>
        </p:txBody>
      </p:sp>
      <p:sp>
        <p:nvSpPr>
          <p:cNvPr id="819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Participant Introductions </a:t>
            </a:r>
          </a:p>
        </p:txBody>
      </p:sp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51400" y="3540449"/>
            <a:ext cx="4445000" cy="2956537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186D7862-07C7-499A-8D93-67DA0EAE7EB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186D7862-07C7-499A-8D93-67DA0EAE7EB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4" name="MADD">
            <a:hlinkClick r:id="" action="ppaction://media"/>
            <a:extLst>
              <a:ext uri="{FF2B5EF4-FFF2-40B4-BE49-F238E27FC236}">
                <a16:creationId xmlns:a16="http://schemas.microsoft.com/office/drawing/2014/main" id="{DE4AE50F-19A9-43C0-A219-0E63CC7321B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76300"/>
            <a:ext cx="9144000" cy="5105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537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2398766"/>
            <a:ext cx="4175341" cy="2452353"/>
          </a:xfrm>
        </p:spPr>
        <p:txBody>
          <a:bodyPr/>
          <a:lstStyle/>
          <a:p>
            <a:pPr marL="0" indent="0">
              <a:lnSpc>
                <a:spcPct val="114000"/>
              </a:lnSpc>
              <a:spcAft>
                <a:spcPts val="600"/>
              </a:spcAft>
              <a:buNone/>
              <a:tabLst>
                <a:tab pos="0" algn="l"/>
              </a:tabLst>
            </a:pPr>
            <a:r>
              <a:rPr lang="en-US" altLang="en-US" dirty="0"/>
              <a:t>Increase deterrence of DWI violations; thereby reducing the number of crashes, deaths, and injuries caused by impaired drivers. </a:t>
            </a:r>
          </a:p>
          <a:p>
            <a:pPr marL="0" indent="0">
              <a:tabLst>
                <a:tab pos="0" algn="l"/>
              </a:tabLst>
            </a:pPr>
            <a:endParaRPr lang="en-US" altLang="en-US" dirty="0"/>
          </a:p>
        </p:txBody>
      </p:sp>
      <p:sp>
        <p:nvSpPr>
          <p:cNvPr id="1024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Training Goal</a:t>
            </a:r>
          </a:p>
        </p:txBody>
      </p:sp>
      <p:pic>
        <p:nvPicPr>
          <p:cNvPr id="7" name="Picture 6" descr="04-104788 0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7074" y="2398767"/>
            <a:ext cx="3272815" cy="2452352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186D7862-07C7-499A-8D93-67DA0EAE7EB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General DWI deterrence</a:t>
            </a:r>
          </a:p>
          <a:p>
            <a:pPr>
              <a:lnSpc>
                <a:spcPct val="150000"/>
              </a:lnSpc>
            </a:pPr>
            <a:r>
              <a:rPr lang="en-US" dirty="0"/>
              <a:t>DWI detection phases, clues, and techniques</a:t>
            </a:r>
          </a:p>
          <a:p>
            <a:pPr>
              <a:lnSpc>
                <a:spcPct val="150000"/>
              </a:lnSpc>
            </a:pPr>
            <a:r>
              <a:rPr lang="en-US" dirty="0"/>
              <a:t>DWI case requirements</a:t>
            </a:r>
          </a:p>
          <a:p>
            <a:endParaRPr lang="en-US" dirty="0"/>
          </a:p>
        </p:txBody>
      </p:sp>
      <p:sp>
        <p:nvSpPr>
          <p:cNvPr id="1126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Enforcement Goals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1-</a:t>
            </a:r>
            <a:fld id="{186D7862-07C7-499A-8D93-67DA0EAE7EB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79962" y="3526635"/>
            <a:ext cx="4111625" cy="249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0C939DF9-EC4C-1744-BAD5-D4A82B4FB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051"/>
            <a:ext cx="9144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Title 2"/>
          <p:cNvSpPr>
            <a:spLocks noGrp="1"/>
          </p:cNvSpPr>
          <p:nvPr>
            <p:ph type="ctrTitle"/>
          </p:nvPr>
        </p:nvSpPr>
        <p:spPr>
          <a:xfrm>
            <a:off x="457200" y="546554"/>
            <a:ext cx="8229600" cy="2047732"/>
          </a:xfrm>
        </p:spPr>
        <p:txBody>
          <a:bodyPr/>
          <a:lstStyle/>
          <a:p>
            <a:r>
              <a:rPr lang="en-US" altLang="en-US" dirty="0"/>
              <a:t>Alcohol-impaired drivers kill one person every 45 minutes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186D7862-07C7-499A-8D93-67DA0EAE7EB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2290" name="Content Placeholder 1"/>
          <p:cNvSpPr>
            <a:spLocks noGrp="1"/>
          </p:cNvSpPr>
          <p:nvPr>
            <p:ph type="subTitle" idx="1"/>
          </p:nvPr>
        </p:nvSpPr>
        <p:spPr>
          <a:xfrm>
            <a:off x="132445" y="3760302"/>
            <a:ext cx="3151415" cy="874936"/>
          </a:xfrm>
        </p:spPr>
        <p:txBody>
          <a:bodyPr/>
          <a:lstStyle/>
          <a:p>
            <a:pPr algn="l"/>
            <a:r>
              <a:rPr lang="en-US" altLang="en-US" sz="2000" b="1" dirty="0">
                <a:solidFill>
                  <a:schemeClr val="bg1"/>
                </a:solidFill>
              </a:rPr>
              <a:t>Alcohol-impaired crashes kill 1 person every</a:t>
            </a:r>
          </a:p>
          <a:p>
            <a:pPr algn="l"/>
            <a:endParaRPr lang="en-US" altLang="en-US" sz="2000" b="1" dirty="0">
              <a:solidFill>
                <a:schemeClr val="bg1"/>
              </a:solidFill>
            </a:endParaRPr>
          </a:p>
          <a:p>
            <a:pPr algn="l"/>
            <a:endParaRPr lang="en-US" altLang="en-US" sz="2000" b="1" dirty="0">
              <a:solidFill>
                <a:schemeClr val="bg1"/>
              </a:solidFill>
            </a:endParaRPr>
          </a:p>
          <a:p>
            <a:pPr algn="l"/>
            <a:r>
              <a:rPr lang="en-US" altLang="en-US" sz="2000" b="1" dirty="0">
                <a:solidFill>
                  <a:schemeClr val="bg1"/>
                </a:solidFill>
              </a:rPr>
              <a:t>minutes</a:t>
            </a:r>
          </a:p>
          <a:p>
            <a:pPr marL="0" indent="0" algn="l"/>
            <a:endParaRPr lang="en-US" altLang="en-US" sz="2400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5B0B7935-72A9-4BCF-9A7B-5E65E4C64910}"/>
              </a:ext>
            </a:extLst>
          </p:cNvPr>
          <p:cNvSpPr txBox="1">
            <a:spLocks/>
          </p:cNvSpPr>
          <p:nvPr/>
        </p:nvSpPr>
        <p:spPr bwMode="auto">
          <a:xfrm>
            <a:off x="258569" y="4283242"/>
            <a:ext cx="949779" cy="874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600" b="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600" b="0">
                <a:solidFill>
                  <a:srgbClr val="000000"/>
                </a:solidFill>
                <a:latin typeface="+mj-lt"/>
              </a:defRPr>
            </a:lvl2pPr>
            <a:lvl3pPr marL="9144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None/>
              <a:defRPr sz="2600" b="0">
                <a:solidFill>
                  <a:srgbClr val="000000"/>
                </a:solidFill>
                <a:latin typeface="+mj-lt"/>
              </a:defRPr>
            </a:lvl3pPr>
            <a:lvl4pPr marL="13716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  <a:defRPr sz="2600" b="0">
                <a:solidFill>
                  <a:srgbClr val="000000"/>
                </a:solidFill>
                <a:latin typeface="+mj-lt"/>
              </a:defRPr>
            </a:lvl4pPr>
            <a:lvl5pPr marL="18288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None/>
              <a:tabLst/>
              <a:defRPr sz="2600" b="0">
                <a:solidFill>
                  <a:srgbClr val="000000"/>
                </a:solidFill>
                <a:latin typeface="+mj-lt"/>
              </a:defRPr>
            </a:lvl5pPr>
            <a:lvl6pPr marL="2286000" indent="0" algn="ctr" rtl="0" fontAlgn="base">
              <a:spcBef>
                <a:spcPct val="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</a:defRPr>
            </a:lvl6pPr>
            <a:lvl7pPr marL="2743200" indent="0" algn="ctr" rtl="0" fontAlgn="base">
              <a:spcBef>
                <a:spcPct val="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</a:defRPr>
            </a:lvl7pPr>
            <a:lvl8pPr marL="3200400" indent="0" algn="ctr" rtl="0" fontAlgn="base">
              <a:spcBef>
                <a:spcPct val="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</a:defRPr>
            </a:lvl8pPr>
            <a:lvl9pPr marL="3657600" indent="0" algn="ctr" rtl="0" fontAlgn="base">
              <a:spcBef>
                <a:spcPct val="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685800" indent="-685800" algn="l"/>
            <a:r>
              <a:rPr lang="en-US" altLang="en-US" sz="4800" b="1" kern="0" dirty="0">
                <a:solidFill>
                  <a:schemeClr val="bg1"/>
                </a:solidFill>
              </a:rPr>
              <a:t>45</a:t>
            </a:r>
            <a:endParaRPr lang="en-US" altLang="en-US" sz="3200" kern="0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01BF7F61-BA9C-B746-BD7B-B256F95D41C2}"/>
              </a:ext>
            </a:extLst>
          </p:cNvPr>
          <p:cNvSpPr txBox="1">
            <a:spLocks/>
          </p:cNvSpPr>
          <p:nvPr/>
        </p:nvSpPr>
        <p:spPr bwMode="auto">
          <a:xfrm>
            <a:off x="6427560" y="3544936"/>
            <a:ext cx="2541815" cy="87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600" b="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600" b="0">
                <a:solidFill>
                  <a:srgbClr val="000000"/>
                </a:solidFill>
                <a:latin typeface="+mj-lt"/>
              </a:defRPr>
            </a:lvl2pPr>
            <a:lvl3pPr marL="9144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  <a:defRPr sz="2600" b="0">
                <a:solidFill>
                  <a:srgbClr val="000000"/>
                </a:solidFill>
                <a:latin typeface="+mj-lt"/>
              </a:defRPr>
            </a:lvl3pPr>
            <a:lvl4pPr marL="13716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2600" b="0">
                <a:solidFill>
                  <a:srgbClr val="000000"/>
                </a:solidFill>
                <a:latin typeface="+mj-lt"/>
              </a:defRPr>
            </a:lvl4pPr>
            <a:lvl5pPr marL="18288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None/>
              <a:tabLst/>
              <a:defRPr sz="2600" b="0">
                <a:solidFill>
                  <a:srgbClr val="000000"/>
                </a:solidFill>
                <a:latin typeface="+mj-lt"/>
              </a:defRPr>
            </a:lvl5pPr>
            <a:lvl6pPr marL="2286000" indent="0" algn="ctr" rtl="0" fontAlgn="base">
              <a:spcBef>
                <a:spcPct val="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</a:defRPr>
            </a:lvl6pPr>
            <a:lvl7pPr marL="2743200" indent="0" algn="ctr" rtl="0" fontAlgn="base">
              <a:spcBef>
                <a:spcPct val="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</a:defRPr>
            </a:lvl7pPr>
            <a:lvl8pPr marL="3200400" indent="0" algn="ctr" rtl="0" fontAlgn="base">
              <a:spcBef>
                <a:spcPct val="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</a:defRPr>
            </a:lvl8pPr>
            <a:lvl9pPr marL="3657600" indent="0" algn="ctr" rtl="0" fontAlgn="base">
              <a:spcBef>
                <a:spcPct val="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algn="l"/>
            <a:r>
              <a:rPr lang="en-US" altLang="en-US" sz="2000" b="1" kern="0" dirty="0">
                <a:solidFill>
                  <a:schemeClr val="bg1"/>
                </a:solidFill>
              </a:rPr>
              <a:t>An average of</a:t>
            </a:r>
          </a:p>
          <a:p>
            <a:pPr algn="l"/>
            <a:endParaRPr lang="en-US" altLang="en-US" sz="2000" b="1" kern="0" dirty="0">
              <a:solidFill>
                <a:schemeClr val="bg1"/>
              </a:solidFill>
            </a:endParaRPr>
          </a:p>
          <a:p>
            <a:pPr algn="l"/>
            <a:endParaRPr lang="en-US" altLang="en-US" sz="2000" b="1" kern="0" dirty="0">
              <a:solidFill>
                <a:schemeClr val="bg1"/>
              </a:solidFill>
            </a:endParaRPr>
          </a:p>
          <a:p>
            <a:pPr algn="l"/>
            <a:r>
              <a:rPr lang="en-US" altLang="en-US" sz="2000" b="1" kern="0" dirty="0">
                <a:solidFill>
                  <a:schemeClr val="bg1"/>
                </a:solidFill>
              </a:rPr>
              <a:t>people die every day from alcohol-impaired crashes</a:t>
            </a:r>
          </a:p>
          <a:p>
            <a:pPr algn="l"/>
            <a:endParaRPr lang="en-US" altLang="en-US" sz="2400" kern="0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F324C861-0EC8-B442-AF2F-264BD4005DD4}"/>
              </a:ext>
            </a:extLst>
          </p:cNvPr>
          <p:cNvSpPr txBox="1">
            <a:spLocks/>
          </p:cNvSpPr>
          <p:nvPr/>
        </p:nvSpPr>
        <p:spPr bwMode="auto">
          <a:xfrm>
            <a:off x="7032486" y="3746146"/>
            <a:ext cx="949779" cy="874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600" b="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600" b="0">
                <a:solidFill>
                  <a:srgbClr val="000000"/>
                </a:solidFill>
                <a:latin typeface="+mj-lt"/>
              </a:defRPr>
            </a:lvl2pPr>
            <a:lvl3pPr marL="9144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None/>
              <a:defRPr sz="2600" b="0">
                <a:solidFill>
                  <a:srgbClr val="000000"/>
                </a:solidFill>
                <a:latin typeface="+mj-lt"/>
              </a:defRPr>
            </a:lvl3pPr>
            <a:lvl4pPr marL="13716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  <a:defRPr sz="2600" b="0">
                <a:solidFill>
                  <a:srgbClr val="000000"/>
                </a:solidFill>
                <a:latin typeface="+mj-lt"/>
              </a:defRPr>
            </a:lvl4pPr>
            <a:lvl5pPr marL="1828800" indent="0" algn="ctr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None/>
              <a:tabLst/>
              <a:defRPr sz="2600" b="0">
                <a:solidFill>
                  <a:srgbClr val="000000"/>
                </a:solidFill>
                <a:latin typeface="+mj-lt"/>
              </a:defRPr>
            </a:lvl5pPr>
            <a:lvl6pPr marL="2286000" indent="0" algn="ctr" rtl="0" fontAlgn="base">
              <a:spcBef>
                <a:spcPct val="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</a:defRPr>
            </a:lvl6pPr>
            <a:lvl7pPr marL="2743200" indent="0" algn="ctr" rtl="0" fontAlgn="base">
              <a:spcBef>
                <a:spcPct val="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</a:defRPr>
            </a:lvl7pPr>
            <a:lvl8pPr marL="3200400" indent="0" algn="ctr" rtl="0" fontAlgn="base">
              <a:spcBef>
                <a:spcPct val="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</a:defRPr>
            </a:lvl8pPr>
            <a:lvl9pPr marL="3657600" indent="0" algn="ctr" rtl="0" fontAlgn="base">
              <a:spcBef>
                <a:spcPct val="0"/>
              </a:spcBef>
              <a:spcAft>
                <a:spcPct val="0"/>
              </a:spcAft>
              <a:buNone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685800" indent="-685800" algn="l"/>
            <a:r>
              <a:rPr lang="en-US" altLang="en-US" sz="4800" b="1" kern="0" dirty="0">
                <a:solidFill>
                  <a:schemeClr val="bg1"/>
                </a:solidFill>
              </a:rPr>
              <a:t>32</a:t>
            </a:r>
            <a:endParaRPr lang="en-US" altLang="en-US" sz="3200" kern="0" dirty="0"/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n-US" altLang="en-US" dirty="0"/>
              <a:t>Approximately _____ people now live in _____</a:t>
            </a:r>
          </a:p>
          <a:p>
            <a:pPr>
              <a:spcBef>
                <a:spcPts val="2400"/>
              </a:spcBef>
            </a:pPr>
            <a:r>
              <a:rPr lang="en-US" altLang="en-US" dirty="0"/>
              <a:t>About _____ of these people will die in vehicle crashes</a:t>
            </a:r>
          </a:p>
          <a:p>
            <a:pPr>
              <a:spcBef>
                <a:spcPts val="2400"/>
              </a:spcBef>
            </a:pPr>
            <a:r>
              <a:rPr lang="en-US" altLang="en-US" dirty="0"/>
              <a:t>About _____ will die in DWI crashes</a:t>
            </a:r>
          </a:p>
        </p:txBody>
      </p:sp>
      <p:sp>
        <p:nvSpPr>
          <p:cNvPr id="1331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State and Local Data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1-</a:t>
            </a:r>
            <a:fld id="{186D7862-07C7-499A-8D93-67DA0EAE7EBA}" type="slidenum">
              <a:rPr lang="en-US" smtClean="0"/>
              <a:pPr/>
              <a:t>9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134700PHOTO" val=""/>
  <p:tag name="MMPROD_134700LOGO" val=""/>
  <p:tag name="MMPROD_NEXTUNIQUEID" val="10753"/>
  <p:tag name="MMPROD_0PHOTO" val=""/>
  <p:tag name="MMPROD_0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178546PHOTO" val=""/>
  <p:tag name="MMPROD_178546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THEME_BG_IMAGE" val=""/>
  <p:tag name="ARTICULATE_SLIDE_COUNT" val="17"/>
  <p:tag name="MMPROD_DATA" val="&lt;object type=&quot;10002&quot; unique_id=&quot;901&quot;&gt;&lt;property id=&quot;10007&quot; value=&quot;Next&quot;/&gt;&lt;property id=&quot;10008&quot; value=&quot;Back&quot;/&gt;&lt;property id=&quot;10009&quot; value=&quot;Submit&quot;/&gt;&lt;property id=&quot;10012&quot; value=&quot;0&quot;/&gt;&lt;property id=&quot;10022&quot; value=&quot;Incorrect - Click anywhere to try again.&quot;/&gt;&lt;property id=&quot;10068&quot; value=&quot;Correct - Click anywhere to continue&quot;/&gt;&lt;property id=&quot;10069&quot; value=&quot;Incorrect - Click anywhere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lear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0&quot;/&gt;&lt;property id=&quot;10183&quot; value=&quot;You have provided an incomplete answer. Click anywhere to try again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Arial&amp;quot; IsBold=&amp;quot;1&amp;quot; IsItalic=&amp;quot;0&amp;quot; IsUnderline=&amp;quot;0&amp;quot; FontSize=&amp;quot;12&amp;quot;/&amp;gt;&amp;lt;Answer FontName=&amp;quot;Arial&amp;quot; IsBold=&amp;quot;1&amp;quot; IsItalic=&amp;quot;0&amp;quot; IsUnderline=&amp;quot;0&amp;quot; FontSize=&amp;quot;12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720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720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722&quot;&gt;&lt;object type=&quot;10050&quot; unique_id=&quot;10723&quot;&gt;&lt;property id=&quot;10020&quot; value=&quot;2&quot;/&gt;&lt;property id=&quot;10102&quot; value=&quot;0&quot;/&gt;&lt;property id=&quot;10191&quot; value=&quot;-1&quot;/&gt;&lt;/object&gt;&lt;object type=&quot;10051&quot; unique_id=&quot;10724&quot;&gt;&lt;property id=&quot;10020&quot; value=&quot;2&quot;/&gt;&lt;property id=&quot;10102&quot; value=&quot;0&quot;/&gt;&lt;property id=&quot;10191&quot; value=&quot;-1&quot;/&gt;&lt;/object&gt;&lt;/object&gt;&lt;object type=&quot;10061&quot; unique_id=&quot;20000&quot;/&gt;&lt;/object&gt;&lt;/object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/object&gt;&#10;"/>
  <p:tag name="MMPROD_TAG_VCONFIG" val="PD94bWwgdmVyc2lvbj0iMS4wIj8+DQo8Y29uZmlndXJhdGlvbj4NCgk8YnJhbmRpbmc+DQoJCTx1aWZvbnQgbmFtZT0iRk9OVF9OT1RFU19URVhUIiB2YWx1ZT0iVmVyZGFuYSwxNCxmYWxzZSxmYWxzZSxmYWxzZSIvPg0KCTwvYnJhbmRpbmc+DQoJPGNvbG9ycz4NCgkJPHVpY29sb3IgbmFtZT0icHJpbWFyeSIgdmFsdWU9IjB4QThCOUJEIi8+DQoJCTx1aWNvbG9yIG5hbWU9Imdsb3ciIHZhbHVlPSIweDM1RDMzNCIvPg0KCQk8dWljb2xvciBuYW1lPSJ0ZXh0IiB2YWx1ZT0iMHhGRkZGRkYiLz4NCgkJPHVpY29sb3IgbmFtZT0ibGlnaHQiIHZhbHVlPSIweDFGNjY4RiIvPg0KCQk8dWljb2xvciBuYW1lPSJzaGFkb3ciIHZhbHVlPSIweDAwMDAwMCIvPg0KCQk8dWljb2xvciBuYW1lPSJiYWNrZ3JvdW5kIiB2YWx1ZT0iMHg4NzlFQTUiLz4NCgk8L2NvbG9ycz4NCgk8bGF5b3V0Pg0KCQk8dWlzaG93IG5hbWU9InByZXNlbnRhdGlvbnRpdGxlIiB2YWx1ZT0idHJ1ZSIvPg0KCQk8dWlzaG93IG5hbWU9InByZXNlbnRlcnBob3RvIiB2YWx1ZT0iZmFsc2UiLz4NCgkJPHVpc2hvdyBuYW1lPSJwcmVzZW50ZXJuYW1lIiB2YWx1ZT0idHJ1ZSIvPg0KCQk8dWlzaG93IG5hbWU9InByZXNlbnRlcnRpdGxlIiB2YWx1ZT0idHJ1ZSIvPg0KCQk8dWlzaG93IG5hbWU9InByZXNlbnRlcmVtYWlsIiB2YWx1ZT0iZmFsc2UiLz4NCgkJPHVpc2hvdyBuYW1lPSJwcmVzZW50ZXJiaW8iIHZhbHVlPSJmYWxzZSIvPg0KCQk8dWlzaG93IG5hbWU9ImNvbXBhbnlsb2dvIiB2YWx1ZT0idHJ1ZSIvPg0KCQk8dWlzaG93IG5hbWU9InNpZGViYXIiIHZhbHVlPSJ0cnVlIi8+DQoJCTx1aXNob3cgbmFtZT0ib3V0bGluZSIgdmFsdWU9InRydWUiLz4NCgkJPHVpc2hvdyBuYW1lPSJ0aHVtYm5haWwiIHZhbHVlPSJ0cnVlIi8+DQoJCTx1aXNob3cgbmFtZT0ibm90ZXMiIHZhbHVlPSJ0cnVlIi8+DQoJCTx1aXNob3cgbmFtZT0ic2VhcmNoIiB2YWx1ZT0idHJ1ZSIvPg0KCQk8dWlzaG93IG5hbWU9InF1aXo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hbHdheXNTY3J1bmNoIiB2YWx1ZT0iZmFsc2UiLz4NCgkJPHVpc2hvdyBuYW1lPSJpbml0aWFsZGlzcGxheW1vZGVpc25vcm1hbCIgdmFsdWU9InRydWUiLz4NCgkJPHVpcmVwbGFjZSBuYW1lPSJsb2dvIiB2YWx1ZT0iIi8+DQoJCTx1aXJlcGxhY2UgbmFtZT0iYmdpbWFnZSIgdmFsdWU9IiIvPg0KCQk8dWlyZXBsYWNlIG5hbWU9ImluaXRpYWx0YWIiIHZhbHVlPSJvdXRsaW5lIi8+DQoJCTx1aXNob3cgbmFtZT0iY2N0ZXh0aGlnaGxpZ2h0aW5nIiB2YWx1ZT0idHJ1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DQoNCk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g0KDQp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g0KDQp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DQoNCi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DQoNCu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NCg0K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DQoNCk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DQoNCl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DQoNCk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DQoNCu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g"/>
  <p:tag name="ARTICULATE_DESIGN_ID_3_DEFAULT DESIGN" val="Wy7iUNIC"/>
  <p:tag name="ARTICULATE_DESIGN_ID_CUSTOM DESIGN" val="tJESRP0B"/>
  <p:tag name="MMPROD_UIDATA" val="&lt;database version=&quot;11.0&quot;&gt;&lt;object type=&quot;1&quot; unique_id=&quot;10001&quot;&gt;&lt;property id=&quot;20141&quot; value=&quot;Module 1: Fundamentals&quot;/&gt;&lt;property id=&quot;20144&quot; value=&quot;1&quot;/&gt;&lt;property id=&quot;20146&quot; value=&quot;0&quot;/&gt;&lt;property id=&quot;20147&quot; value=&quot;0&quot;/&gt;&lt;property id=&quot;20148&quot; value=&quot;10&quot;/&gt;&lt;property id=&quot;20180&quot; value=&quot;0&quot;/&gt;&lt;property id=&quot;20181&quot; value=&quot;0&quot;/&gt;&lt;property id=&quot;20182&quot; value=&quot;0&quot;/&gt;&lt;property id=&quot;20183&quot; value=&quot;1&quot;/&gt;&lt;property id=&quot;20184&quot; value=&quot;7&quot;/&gt;&lt;property id=&quot;20193&quot; value=&quot;-1&quot;/&gt;&lt;property id=&quot;20221&quot; value=&quot;C:\Users\Kathleen\Desktop\HSIP Courses\HSIP Prototype\&quot;/&gt;&lt;property id=&quot;20224&quot; value=&quot;C:\Documents and Settings\wmckee\Desktop\NHI stuff&quot;/&gt;&lt;property id=&quot;20225&quot; value=&quot;C:\Documents and Settings\kmonagha.FHWA1\My Documents\WBT Project\310115\Updated Production Modules\Attachments\&quot;/&gt;&lt;property id=&quot;20226&quot; value=&quot;C:\Users\rocky.wehling\Desktop\SFST\SFST_PPT_01 February 2021.pptx&quot;/&gt;&lt;property id=&quot;20250&quot; value=&quot;0&quot;/&gt;&lt;property id=&quot;20251&quot; value=&quot;0&quot;/&gt;&lt;property id=&quot;20259&quot; value=&quot;0&quot;/&gt;&lt;property id=&quot;20262&quot; value=&quot;754406453&quot;/&gt;&lt;object type=&quot;8&quot; unique_id=&quot;10002&quot;&gt;&lt;/object&gt;&lt;object type=&quot;2&quot; unique_id=&quot;10003&quot;&gt;&lt;object type=&quot;3&quot; unique_id=&quot;178550&quot;&gt;&lt;property id=&quot;20148&quot; value=&quot;5&quot;/&gt;&lt;property id=&quot;20300&quot; value=&quot;Slide 1 - &amp;quot; DWI Detection and Standardized Field Sobriety Testing &amp;quot;&quot;/&gt;&lt;property id=&quot;20307&quot; value=&quot;550&quot;/&gt;&lt;/object&gt;&lt;object type=&quot;3&quot; unique_id=&quot;178551&quot;&gt;&lt;property id=&quot;20148&quot; value=&quot;5&quot;/&gt;&lt;property id=&quot;20300&quot; value=&quot;Slide 2&quot;/&gt;&lt;property id=&quot;20307&quot; value=&quot;578&quot;/&gt;&lt;/object&gt;&lt;object type=&quot;3&quot; unique_id=&quot;178552&quot;&gt;&lt;property id=&quot;20148&quot; value=&quot;5&quot;/&gt;&lt;property id=&quot;20300&quot; value=&quot;Slide 3 - &amp;quot;Housekeeping &amp;quot;&quot;/&gt;&lt;property id=&quot;20307&quot; value=&quot;579&quot;/&gt;&lt;/object&gt;&lt;object type=&quot;3&quot; unique_id=&quot;178553&quot;&gt;&lt;property id=&quot;20148&quot; value=&quot;5&quot;/&gt;&lt;property id=&quot;20300&quot; value=&quot;Slide 4 - &amp;quot;Participant Introductions &amp;quot;&quot;/&gt;&lt;property id=&quot;20307&quot; value=&quot;571&quot;/&gt;&lt;/object&gt;&lt;object type=&quot;3&quot; unique_id=&quot;178554&quot;&gt;&lt;property id=&quot;20148&quot; value=&quot;5&quot;/&gt;&lt;property id=&quot;20300&quot; value=&quot;Slide 5 - &amp;quot;Learning Objectives&amp;quot;&quot;/&gt;&lt;property id=&quot;20307&quot; value=&quot;538&quot;/&gt;&lt;/object&gt;&lt;object type=&quot;3&quot; unique_id=&quot;178555&quot;&gt;&lt;property id=&quot;20148&quot; value=&quot;5&quot;/&gt;&lt;property id=&quot;20300&quot; value=&quot;Slide 6&quot;/&gt;&lt;property id=&quot;20307&quot; value=&quot;583&quot;/&gt;&lt;/object&gt;&lt;object type=&quot;3&quot; unique_id=&quot;178556&quot;&gt;&lt;property id=&quot;20148&quot; value=&quot;5&quot;/&gt;&lt;property id=&quot;20300&quot; value=&quot;Slide 7 - &amp;quot;Training Goal&amp;quot;&quot;/&gt;&lt;property id=&quot;20307&quot; value=&quot;570&quot;/&gt;&lt;/object&gt;&lt;object type=&quot;3&quot; unique_id=&quot;178557&quot;&gt;&lt;property id=&quot;20148&quot; value=&quot;5&quot;/&gt;&lt;property id=&quot;20300&quot; value=&quot;Slide 8 - &amp;quot;Enforcement Goals&amp;quot;&quot;/&gt;&lt;property id=&quot;20307&quot; value=&quot;565&quot;/&gt;&lt;/object&gt;&lt;object type=&quot;3&quot; unique_id=&quot;178558&quot;&gt;&lt;property id=&quot;20148&quot; value=&quot;5&quot;/&gt;&lt;property id=&quot;20300&quot; value=&quot;Slide 9 - &amp;quot; Impaired Drivers Kill or Injure a Person Every Minute!&amp;quot;&quot;/&gt;&lt;property id=&quot;20307&quot; value=&quot;566&quot;/&gt;&lt;/object&gt;&lt;object type=&quot;3&quot; unique_id=&quot;178559&quot;&gt;&lt;property id=&quot;20148&quot; value=&quot;5&quot;/&gt;&lt;property id=&quot;20300&quot; value=&quot;Slide 10 - &amp;quot;State and Local Data&amp;quot;&quot;/&gt;&lt;property id=&quot;20307&quot; value=&quot;567&quot;/&gt;&lt;/object&gt;&lt;object type=&quot;3&quot; unique_id=&quot;178560&quot;&gt;&lt;property id=&quot;20148&quot; value=&quot;5&quot;/&gt;&lt;property id=&quot;20300&quot; value=&quot;Slide 11 - &amp;quot;Job Performance Objectives&amp;quot;&quot;/&gt;&lt;property id=&quot;20307&quot; value=&quot;568&quot;/&gt;&lt;/object&gt;&lt;object type=&quot;3&quot; unique_id=&quot;178561&quot;&gt;&lt;property id=&quot;20148&quot; value=&quot;5&quot;/&gt;&lt;property id=&quot;20300&quot; value=&quot;Slide 12 - &amp;quot;Job Performance Enabling Objectives&amp;quot;&quot;/&gt;&lt;property id=&quot;20307&quot; value=&quot;580&quot;/&gt;&lt;/object&gt;&lt;object type=&quot;3&quot; unique_id=&quot;178562&quot;&gt;&lt;property id=&quot;20148&quot; value=&quot;5&quot;/&gt;&lt;property id=&quot;20300&quot; value=&quot;Slide 13 - &amp;quot;Job Performance Enabling Objectives&amp;quot;&quot;/&gt;&lt;property id=&quot;20307&quot; value=&quot;581&quot;/&gt;&lt;/object&gt;&lt;object type=&quot;3&quot; unique_id=&quot;178563&quot;&gt;&lt;property id=&quot;20148&quot; value=&quot;5&quot;/&gt;&lt;property id=&quot;20300&quot; value=&quot;Slide 14 - &amp;quot;Participant Manual &amp;quot;&quot;/&gt;&lt;property id=&quot;20307&quot; value=&quot;573&quot;/&gt;&lt;/object&gt;&lt;object type=&quot;3&quot; unique_id=&quot;178564&quot;&gt;&lt;property id=&quot;20148&quot; value=&quot;5&quot;/&gt;&lt;property id=&quot;20300&quot; value=&quot;Slide 15 - &amp;quot;Training Schedule &amp;quot;&quot;/&gt;&lt;property id=&quot;20307&quot; value=&quot;572&quot;/&gt;&lt;/object&gt;&lt;object type=&quot;3&quot; unique_id=&quot;178565&quot;&gt;&lt;property id=&quot;20148&quot; value=&quot;5&quot;/&gt;&lt;property id=&quot;20300&quot; value=&quot;Slide 16 - &amp;quot;Glossary of Terms &amp;quot;&quot;/&gt;&lt;property id=&quot;20307&quot; value=&quot;574&quot;/&gt;&lt;/object&gt;&lt;object type=&quot;3&quot; unique_id=&quot;178566&quot;&gt;&lt;property id=&quot;20148&quot; value=&quot;5&quot;/&gt;&lt;property id=&quot;20300&quot; value=&quot;Slide 17 - &amp;quot;QUESTIONS?&amp;quot;&quot;/&gt;&lt;property id=&quot;20307&quot; value=&quot;549&quot;/&gt;&lt;/object&gt;&lt;/object&gt;&lt;object type=&quot;4&quot; unique_id=&quot;14482&quot;&gt;&lt;object type=&quot;5&quot; unique_id=&quot;178546&quot;&gt;&lt;property id=&quot;20149&quot; value=&quot;Highway Safety Improvement Program&quot;/&gt;&lt;property id=&quot;20150&quot; value=&quot;Data Driven Solutions&quot;/&gt;&lt;property id=&quot;20159&quot; value=&quot;logo.png&quot;/&gt;&lt;/object&gt;&lt;/object&gt;&lt;object type=&quot;10&quot; unique_id=&quot;176290&quot;&gt;&lt;object type=&quot;11&quot; unique_id=&quot;176291&quot;&gt;&lt;property id=&quot;20180&quot; value=&quot;1&quot;/&gt;&lt;property id=&quot;20181&quot; value=&quot;1&quot;/&gt;&lt;property id=&quot;20182&quot; value=&quot;0&quot;/&gt;&lt;property id=&quot;20183&quot; value=&quot;1&quot;/&gt;&lt;/object&gt;&lt;object type=&quot;12&quot; unique_id=&quot;176308&quot;&gt;&lt;/object&gt;&lt;/object&gt;&lt;/object&gt;&lt;/database&gt;"/>
  <p:tag name="ARTICULATE_PROJECT_OPEN" val="0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3_Default Design">
  <a:themeElements>
    <a:clrScheme name="DEC">
      <a:dk1>
        <a:srgbClr val="003D7D"/>
      </a:dk1>
      <a:lt1>
        <a:srgbClr val="FFFFFF"/>
      </a:lt1>
      <a:dk2>
        <a:srgbClr val="003D7D"/>
      </a:dk2>
      <a:lt2>
        <a:srgbClr val="38939B"/>
      </a:lt2>
      <a:accent1>
        <a:srgbClr val="F49415"/>
      </a:accent1>
      <a:accent2>
        <a:srgbClr val="FFC100"/>
      </a:accent2>
      <a:accent3>
        <a:srgbClr val="FFFFFF"/>
      </a:accent3>
      <a:accent4>
        <a:srgbClr val="00336A"/>
      </a:accent4>
      <a:accent5>
        <a:srgbClr val="CC0000"/>
      </a:accent5>
      <a:accent6>
        <a:srgbClr val="164794"/>
      </a:accent6>
      <a:hlink>
        <a:srgbClr val="002D5D"/>
      </a:hlink>
      <a:folHlink>
        <a:srgbClr val="1788FF"/>
      </a:folHlink>
    </a:clrScheme>
    <a:fontScheme name="3_Default Design">
      <a:majorFont>
        <a:latin typeface="Arial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3D7D"/>
        </a:dk1>
        <a:lt1>
          <a:srgbClr val="FFFFFF"/>
        </a:lt1>
        <a:dk2>
          <a:srgbClr val="003D7D"/>
        </a:dk2>
        <a:lt2>
          <a:srgbClr val="38939B"/>
        </a:lt2>
        <a:accent1>
          <a:srgbClr val="D0DDEA"/>
        </a:accent1>
        <a:accent2>
          <a:srgbClr val="5D87A1"/>
        </a:accent2>
        <a:accent3>
          <a:srgbClr val="FFFFFF"/>
        </a:accent3>
        <a:accent4>
          <a:srgbClr val="00336A"/>
        </a:accent4>
        <a:accent5>
          <a:srgbClr val="E4EBF3"/>
        </a:accent5>
        <a:accent6>
          <a:srgbClr val="537A91"/>
        </a:accent6>
        <a:hlink>
          <a:srgbClr val="B32317"/>
        </a:hlink>
        <a:folHlink>
          <a:srgbClr val="3893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3D7D"/>
        </a:dk1>
        <a:lt1>
          <a:srgbClr val="FFFFFF"/>
        </a:lt1>
        <a:dk2>
          <a:srgbClr val="003D7D"/>
        </a:dk2>
        <a:lt2>
          <a:srgbClr val="38939B"/>
        </a:lt2>
        <a:accent1>
          <a:srgbClr val="D0DDEA"/>
        </a:accent1>
        <a:accent2>
          <a:srgbClr val="5D87A1"/>
        </a:accent2>
        <a:accent3>
          <a:srgbClr val="FFFFFF"/>
        </a:accent3>
        <a:accent4>
          <a:srgbClr val="00336A"/>
        </a:accent4>
        <a:accent5>
          <a:srgbClr val="E4EBF3"/>
        </a:accent5>
        <a:accent6>
          <a:srgbClr val="537A91"/>
        </a:accent6>
        <a:hlink>
          <a:srgbClr val="FFFFFF"/>
        </a:hlink>
        <a:folHlink>
          <a:srgbClr val="3893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1DCCF0BBFCB640886DBD6AA5C4DF7C" ma:contentTypeVersion="20" ma:contentTypeDescription="Create a new document." ma:contentTypeScope="" ma:versionID="c48114ac0c51b36d66285bf2f6f44c61">
  <xsd:schema xmlns:xsd="http://www.w3.org/2001/XMLSchema" xmlns:xs="http://www.w3.org/2001/XMLSchema" xmlns:p="http://schemas.microsoft.com/office/2006/metadata/properties" xmlns:ns1="http://schemas.microsoft.com/sharepoint/v3" xmlns:ns2="d1f51b4b-47f1-4e3b-a064-a1e52dfcf961" xmlns:ns3="bb67591a-a4e0-4be5-8606-6b03c887204c" targetNamespace="http://schemas.microsoft.com/office/2006/metadata/properties" ma:root="true" ma:fieldsID="5d29e4caccaf2cf77bae175b74f9e921" ns1:_="" ns2:_="" ns3:_="">
    <xsd:import namespace="http://schemas.microsoft.com/sharepoint/v3"/>
    <xsd:import namespace="d1f51b4b-47f1-4e3b-a064-a1e52dfcf961"/>
    <xsd:import namespace="bb67591a-a4e0-4be5-8606-6b03c88720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f51b4b-47f1-4e3b-a064-a1e52dfcf9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2fb2d66a-8a76-45f0-bdd8-73588bd3e2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67591a-a4e0-4be5-8606-6b03c887204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05b25a2b-8c2b-4d04-9457-f84f85fcc237}" ma:internalName="TaxCatchAll" ma:showField="CatchAllData" ma:web="bb67591a-a4e0-4be5-8606-6b03c88720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884EE73-5C82-4CFA-8AA8-1FDFB7355B45}"/>
</file>

<file path=customXml/itemProps2.xml><?xml version="1.0" encoding="utf-8"?>
<ds:datastoreItem xmlns:ds="http://schemas.openxmlformats.org/officeDocument/2006/customXml" ds:itemID="{4B4871E2-A3D2-42DC-99BC-9A774F608E6F}"/>
</file>

<file path=docProps/app.xml><?xml version="1.0" encoding="utf-8"?>
<Properties xmlns="http://schemas.openxmlformats.org/officeDocument/2006/extended-properties" xmlns:vt="http://schemas.openxmlformats.org/officeDocument/2006/docPropsVTypes">
  <Template>nhi_wbt_module_template_v1_2007</Template>
  <TotalTime>65726</TotalTime>
  <Words>497</Words>
  <Application>Microsoft Macintosh PowerPoint</Application>
  <PresentationFormat>On-screen Show (4:3)</PresentationFormat>
  <Paragraphs>159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 Black</vt:lpstr>
      <vt:lpstr>Arial Narrow</vt:lpstr>
      <vt:lpstr>Calibri</vt:lpstr>
      <vt:lpstr>Courier New</vt:lpstr>
      <vt:lpstr>Trebuchet MS</vt:lpstr>
      <vt:lpstr>Wingdings</vt:lpstr>
      <vt:lpstr>3_Default Design</vt:lpstr>
      <vt:lpstr>PowerPoint Presentation</vt:lpstr>
      <vt:lpstr>Learning Objectives</vt:lpstr>
      <vt:lpstr>Housekeeping </vt:lpstr>
      <vt:lpstr>Participant Introductions </vt:lpstr>
      <vt:lpstr>PowerPoint Presentation</vt:lpstr>
      <vt:lpstr>Training Goal</vt:lpstr>
      <vt:lpstr>Enforcement Goals</vt:lpstr>
      <vt:lpstr>Alcohol-impaired drivers kill one person every 45 minutes</vt:lpstr>
      <vt:lpstr>State and Local Data</vt:lpstr>
      <vt:lpstr>Job Performance Objectives</vt:lpstr>
      <vt:lpstr>Job Performance  Enabling Objectives</vt:lpstr>
      <vt:lpstr>Participant Manual </vt:lpstr>
      <vt:lpstr>Training Schedule </vt:lpstr>
      <vt:lpstr>Glossary of Terms </vt:lpstr>
      <vt:lpstr>Questions?</vt:lpstr>
    </vt:vector>
  </TitlesOfParts>
  <Company>Self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Kathleen</dc:creator>
  <cp:lastModifiedBy>Kyle Clark</cp:lastModifiedBy>
  <cp:revision>898</cp:revision>
  <cp:lastPrinted>2018-01-22T18:06:53Z</cp:lastPrinted>
  <dcterms:created xsi:type="dcterms:W3CDTF">2005-12-09T17:41:03Z</dcterms:created>
  <dcterms:modified xsi:type="dcterms:W3CDTF">2023-02-28T14:21:06Z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103361A5-683A-4D07-839A-73E1D99A75BC</vt:lpwstr>
  </property>
  <property fmtid="{D5CDD505-2E9C-101B-9397-08002B2CF9AE}" pid="3" name="ArticulatePath">
    <vt:lpwstr>SFST_PPT_01 January 2020</vt:lpwstr>
  </property>
</Properties>
</file>